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8" r:id="rId3"/>
    <p:sldId id="343" r:id="rId4"/>
    <p:sldId id="345" r:id="rId5"/>
    <p:sldId id="346" r:id="rId6"/>
    <p:sldId id="387" r:id="rId7"/>
    <p:sldId id="348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660066"/>
    <a:srgbClr val="996600"/>
    <a:srgbClr val="000080"/>
    <a:srgbClr val="FF9900"/>
    <a:srgbClr val="004080"/>
    <a:srgbClr val="C0C0C0"/>
    <a:srgbClr val="336699"/>
    <a:srgbClr val="FC755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7" autoAdjust="0"/>
    <p:restoredTop sz="94652" autoAdjust="0"/>
  </p:normalViewPr>
  <p:slideViewPr>
    <p:cSldViewPr>
      <p:cViewPr>
        <p:scale>
          <a:sx n="70" d="100"/>
          <a:sy n="70" d="100"/>
        </p:scale>
        <p:origin x="-137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07/01/2013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image" Target="../media/image5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image" Target="../media/image5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7" Type="http://schemas.openxmlformats.org/officeDocument/2006/relationships/image" Target="../media/image5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7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4.xml"/><Relationship Id="rId4" Type="http://schemas.openxmlformats.org/officeDocument/2006/relationships/slide" Target="../slides/slide1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DEZ/2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012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SERVIÇOS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dezembro/2012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4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4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3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9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1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1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2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0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6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Portfólios DE Serviços De </a:t>
            </a:r>
            <a:r>
              <a:rPr lang="pt-BR" sz="1600" dirty="0" err="1" smtClean="0">
                <a:solidFill>
                  <a:schemeClr val="bg1"/>
                </a:solidFill>
              </a:rPr>
              <a:t>tic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6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6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0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0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9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9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99772"/>
              </p:ext>
            </p:extLst>
          </p:nvPr>
        </p:nvGraphicFramePr>
        <p:xfrm>
          <a:off x="611560" y="1772816"/>
          <a:ext cx="7920880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20880"/>
              </a:tblGrid>
              <a:tr h="370327">
                <a:tc>
                  <a:txBody>
                    <a:bodyPr/>
                    <a:lstStyle/>
                    <a:p>
                      <a:pPr marL="0" indent="0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Antecedentes</a:t>
                      </a:r>
                      <a:r>
                        <a:rPr lang="pt-PT" sz="1600" baseline="0" dirty="0" smtClean="0"/>
                        <a:t> Criminais Interno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Antecedentes Criminais</a:t>
                      </a:r>
                      <a:r>
                        <a:rPr lang="pt-PT" sz="1600" baseline="0" dirty="0" smtClean="0"/>
                        <a:t> Externo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Judwin</a:t>
                      </a:r>
                      <a:r>
                        <a:rPr lang="pt-PT" sz="1600" baseline="0" dirty="0" smtClean="0"/>
                        <a:t> 1º Grau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Judwin 2º</a:t>
                      </a:r>
                      <a:r>
                        <a:rPr lang="pt-PT" sz="1600" baseline="0" dirty="0" smtClean="0"/>
                        <a:t> Grau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Juizados Cíveis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Juizados Criminais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Mediador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Processo Judicial Eletrônico - PJe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5996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95970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3197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6881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371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7971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5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8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04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1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96" name="Picture 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3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0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82184"/>
              </p:ext>
            </p:extLst>
          </p:nvPr>
        </p:nvGraphicFramePr>
        <p:xfrm>
          <a:off x="611560" y="1772816"/>
          <a:ext cx="7920880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20880"/>
              </a:tblGrid>
              <a:tr h="370327">
                <a:tc>
                  <a:txBody>
                    <a:bodyPr/>
                    <a:lstStyle/>
                    <a:p>
                      <a:pPr marL="0" indent="0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SICASE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Universal RH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5649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67870"/>
              </p:ext>
            </p:extLst>
          </p:nvPr>
        </p:nvGraphicFramePr>
        <p:xfrm>
          <a:off x="611560" y="1772816"/>
          <a:ext cx="7920880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20880"/>
              </a:tblGrid>
              <a:tr h="370327">
                <a:tc>
                  <a:txBody>
                    <a:bodyPr/>
                    <a:lstStyle/>
                    <a:p>
                      <a:pPr marL="0" indent="0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Diário de Justiça</a:t>
                      </a:r>
                      <a:r>
                        <a:rPr lang="pt-PT" sz="1600" baseline="0" dirty="0" smtClean="0"/>
                        <a:t> Eletrônico - DJe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Malote Digital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Portal TJPE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TJPEMail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5996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95970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3197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hlinkClick r:id="rId3" action="ppaction://hlinksldjump"/>
          </p:cNvPr>
          <p:cNvSpPr/>
          <p:nvPr/>
        </p:nvSpPr>
        <p:spPr>
          <a:xfrm rot="16200000">
            <a:off x="-903248" y="1842186"/>
            <a:ext cx="49018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Picture 22" descr="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1276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7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58477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4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11559</TotalTime>
  <Words>65</Words>
  <Application>Microsoft Office PowerPoint</Application>
  <PresentationFormat>Apresentação na tela (4:3)</PresentationFormat>
  <Paragraphs>24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Diseño predeterminado</vt:lpstr>
      <vt:lpstr>Portfólio de SERVIÇOS de tic</vt:lpstr>
      <vt:lpstr>Portfólios DE Serviços De tic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Alessandra Barbara Santos de Almeida</cp:lastModifiedBy>
  <cp:revision>1150</cp:revision>
  <cp:lastPrinted>2012-10-17T10:38:27Z</cp:lastPrinted>
  <dcterms:created xsi:type="dcterms:W3CDTF">2010-05-23T14:28:12Z</dcterms:created>
  <dcterms:modified xsi:type="dcterms:W3CDTF">2013-01-07T16:48:11Z</dcterms:modified>
</cp:coreProperties>
</file>