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10" r:id="rId4"/>
    <p:sldId id="301" r:id="rId5"/>
    <p:sldId id="316" r:id="rId6"/>
    <p:sldId id="308" r:id="rId7"/>
    <p:sldId id="312" r:id="rId8"/>
    <p:sldId id="313" r:id="rId9"/>
    <p:sldId id="314" r:id="rId10"/>
    <p:sldId id="315" r:id="rId11"/>
    <p:sldId id="311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0C0C0"/>
    <a:srgbClr val="336699"/>
    <a:srgbClr val="800040"/>
    <a:srgbClr val="FC755A"/>
    <a:srgbClr val="400080"/>
    <a:srgbClr val="804000"/>
    <a:srgbClr val="000080"/>
    <a:srgbClr val="FF0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>
        <p:scale>
          <a:sx n="94" d="100"/>
          <a:sy n="94" d="100"/>
        </p:scale>
        <p:origin x="-9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87E17A-69E2-4D5B-9AF8-B3F01A990E8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8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8E5382-02D6-4EAC-A4FF-1C78DCF56F4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1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0402E4-A0B1-4B7D-BC39-F901F2681C5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7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A500D-12F8-4305-8948-CE39CCCCF4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0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AB5121-2E7D-46AA-BDC0-17F875BC8AE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88DBD-58F3-4F3A-8B54-1E8EFC1C21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11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61BCB3-D044-4735-91FB-48B9C53CA8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720"/>
            <a:ext cx="82296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8" b="40681"/>
          <a:stretch/>
        </p:blipFill>
        <p:spPr>
          <a:xfrm>
            <a:off x="-36512" y="-27384"/>
            <a:ext cx="928903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84368" y="44624"/>
            <a:ext cx="1080120" cy="5516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Comitê Gestor de TIC</a:t>
            </a:r>
            <a:br>
              <a:rPr lang="es-UY" dirty="0" smtClean="0">
                <a:solidFill>
                  <a:schemeClr val="tx1"/>
                </a:solidFill>
              </a:rPr>
            </a:br>
            <a:r>
              <a:rPr lang="es-UY" dirty="0" smtClean="0">
                <a:solidFill>
                  <a:schemeClr val="tx1"/>
                </a:solidFill>
              </a:rPr>
              <a:t>(CGTIC)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DEZEMBRO/2012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pt-BR" dirty="0" smtClean="0"/>
              <a:t>Rotatividade da Equipe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84784"/>
            <a:ext cx="549956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789040"/>
            <a:ext cx="555388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5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algn="ctr"/>
            <a:r>
              <a:rPr lang="pt-BR" dirty="0" smtClean="0"/>
              <a:t>Processo judicial eletrônico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75334"/>
            <a:ext cx="4716016" cy="313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445224"/>
            <a:ext cx="218508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Pauta da reunião – NOVEMBRO/2012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Calendário CGTIC 2013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Apresentação do Painel de Serviços</a:t>
            </a:r>
          </a:p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</a:t>
            </a:r>
            <a:r>
              <a:rPr lang="pt-BR" dirty="0" smtClean="0"/>
              <a:t>Projetos TIC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Fatos Relevantes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Apresentação do </a:t>
            </a:r>
            <a:r>
              <a:rPr lang="pt-BR" dirty="0" err="1" smtClean="0"/>
              <a:t>Pje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Visita aos Juizados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7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agenda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79068"/>
              </p:ext>
            </p:extLst>
          </p:nvPr>
        </p:nvGraphicFramePr>
        <p:xfrm>
          <a:off x="1619672" y="1340768"/>
          <a:ext cx="5688632" cy="45365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6041"/>
                <a:gridCol w="2642591"/>
              </a:tblGrid>
              <a:tr h="3489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Reuniões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CGTIC 2013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1ª Reunião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23/</a:t>
                      </a:r>
                      <a:r>
                        <a:rPr lang="pt-BR" sz="1600" u="none" strike="noStrike" dirty="0">
                          <a:effectLst/>
                        </a:rPr>
                        <a:t>01/2013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2ª Reunião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20/02/2013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3ª Reunião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20/03/2013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4ª Reunião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17/04/2013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5ª Reunião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15/05/2013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6ª Reunião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12/06/2013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7ª Reunião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17/07/2013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8ª Reunião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14/08/2013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9ª Reunião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11/09/2013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10ª Reunião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16/10/2013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11ª Reunião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13/11/2013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12ª Reunião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11/12/2013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5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4581128"/>
            <a:ext cx="7772400" cy="1362075"/>
          </a:xfrm>
        </p:spPr>
        <p:txBody>
          <a:bodyPr/>
          <a:lstStyle/>
          <a:p>
            <a:pPr algn="ctr"/>
            <a:r>
              <a:rPr lang="pt-BR" dirty="0" smtClean="0"/>
              <a:t>portfólio de serviços</a:t>
            </a:r>
            <a:br>
              <a:rPr lang="pt-BR" dirty="0" smtClean="0"/>
            </a:b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b="2130"/>
          <a:stretch>
            <a:fillRect/>
          </a:stretch>
        </p:blipFill>
        <p:spPr bwMode="auto">
          <a:xfrm>
            <a:off x="1907704" y="1052736"/>
            <a:ext cx="5534361" cy="331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dirty="0" smtClean="0"/>
              <a:t>Indisponibilidade dos Serviços de TIC</a:t>
            </a:r>
          </a:p>
          <a:p>
            <a:pPr lvl="1">
              <a:lnSpc>
                <a:spcPct val="140000"/>
              </a:lnSpc>
            </a:pPr>
            <a:r>
              <a:rPr lang="pt-BR" dirty="0" smtClean="0"/>
              <a:t>Data Center (03-04/Dez, 08-09/Dez)</a:t>
            </a:r>
          </a:p>
          <a:p>
            <a:pPr lvl="1">
              <a:lnSpc>
                <a:spcPct val="140000"/>
              </a:lnSpc>
            </a:pPr>
            <a:r>
              <a:rPr lang="pt-BR" dirty="0" err="1" smtClean="0"/>
              <a:t>DJe</a:t>
            </a:r>
            <a:endParaRPr lang="pt-BR" dirty="0" smtClean="0"/>
          </a:p>
          <a:p>
            <a:pPr>
              <a:lnSpc>
                <a:spcPct val="140000"/>
              </a:lnSpc>
            </a:pPr>
            <a:endParaRPr lang="pt-BR" dirty="0" smtClean="0"/>
          </a:p>
          <a:p>
            <a:pPr>
              <a:lnSpc>
                <a:spcPct val="140000"/>
              </a:lnSpc>
            </a:pPr>
            <a:r>
              <a:rPr lang="pt-BR" dirty="0" smtClean="0"/>
              <a:t>Implantação </a:t>
            </a:r>
            <a:r>
              <a:rPr lang="pt-BR" dirty="0" err="1" smtClean="0"/>
              <a:t>PJe</a:t>
            </a:r>
            <a:r>
              <a:rPr lang="pt-BR" dirty="0" smtClean="0"/>
              <a:t> Corregedoria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509120"/>
            <a:ext cx="3096344" cy="17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r>
              <a:rPr lang="pt-BR" dirty="0"/>
              <a:t>Criação de Varas e Redistribuição de Processos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3a e 4a Vara </a:t>
            </a:r>
            <a:r>
              <a:rPr lang="pt-BR" dirty="0" err="1"/>
              <a:t>Entorpocentes</a:t>
            </a:r>
            <a:r>
              <a:rPr lang="pt-BR" dirty="0"/>
              <a:t> da Capital;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Varas de Violência Doméstica e Familiar contra a Mulher de Paulista e Jaboatão dos Guararapes;</a:t>
            </a:r>
          </a:p>
          <a:p>
            <a:pPr lvl="1">
              <a:lnSpc>
                <a:spcPct val="140000"/>
              </a:lnSpc>
            </a:pPr>
            <a:r>
              <a:rPr lang="pt-BR" dirty="0" smtClean="0"/>
              <a:t>Varas </a:t>
            </a:r>
            <a:r>
              <a:rPr lang="pt-BR" dirty="0"/>
              <a:t>Criminais de Moreno, São José do </a:t>
            </a:r>
            <a:r>
              <a:rPr lang="pt-BR" dirty="0" smtClean="0"/>
              <a:t>Egito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dirty="0"/>
              <a:t>Principais Doações (executadas/andamento) 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Prefeitura de Taquaritinga do Norte </a:t>
            </a:r>
            <a:br>
              <a:rPr lang="pt-BR" dirty="0"/>
            </a:br>
            <a:r>
              <a:rPr lang="pt-BR" dirty="0"/>
              <a:t>(130 computadores e 30 impressoras)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Trapeiros de </a:t>
            </a:r>
            <a:r>
              <a:rPr lang="pt-BR" dirty="0" err="1"/>
              <a:t>Emaus</a:t>
            </a:r>
            <a:r>
              <a:rPr lang="pt-BR" dirty="0"/>
              <a:t> (2100 Equipamentos)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Hospital do Câncer (200 computadores)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Policia Civil de Pernambuco (200 impressoras)</a:t>
            </a:r>
          </a:p>
          <a:p>
            <a:pPr lvl="1">
              <a:lnSpc>
                <a:spcPct val="140000"/>
              </a:lnSpc>
            </a:pPr>
            <a:r>
              <a:rPr lang="pt-BR" dirty="0"/>
              <a:t>Secretaria de Ressocialização (50 computadores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6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7639</TotalTime>
  <Words>159</Words>
  <Application>Microsoft Office PowerPoint</Application>
  <PresentationFormat>Apresentação na tela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Diseño predeterminado</vt:lpstr>
      <vt:lpstr>Comitê Gestor de TIC (CGTIC)</vt:lpstr>
      <vt:lpstr>Pauta da reunião – NOVEMBRO/2012</vt:lpstr>
      <vt:lpstr>Proposta de agenda</vt:lpstr>
      <vt:lpstr>portfólio de serviços de tic</vt:lpstr>
      <vt:lpstr>Portfólio projetos  de tic</vt:lpstr>
      <vt:lpstr>Fatos relevantes</vt:lpstr>
      <vt:lpstr>Fatos relevantes</vt:lpstr>
      <vt:lpstr>Fatos relevantes</vt:lpstr>
      <vt:lpstr>Fatos relevantes</vt:lpstr>
      <vt:lpstr>Fatos relevantes</vt:lpstr>
      <vt:lpstr>Processo judicial eletrônico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Alessandra Barbara Santos de Almeida</cp:lastModifiedBy>
  <cp:revision>684</cp:revision>
  <dcterms:created xsi:type="dcterms:W3CDTF">2010-05-23T14:28:12Z</dcterms:created>
  <dcterms:modified xsi:type="dcterms:W3CDTF">2013-01-07T16:45:12Z</dcterms:modified>
</cp:coreProperties>
</file>